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 smtClean="0"/>
              <a:t>OPERATING SYSTEM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FILE ALLOCATION METHODS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en-US" b="1" dirty="0" smtClean="0"/>
              <a:t>Disadvantages of Linked list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en-US" dirty="0" smtClean="0"/>
              <a:t>Linked </a:t>
            </a:r>
            <a:r>
              <a:rPr lang="en-US" dirty="0" smtClean="0"/>
              <a:t>list allocation does not support direct access or random access.</a:t>
            </a:r>
          </a:p>
          <a:p>
            <a:pPr lvl="0" fontAlgn="base"/>
            <a:r>
              <a:rPr lang="en-US" dirty="0" smtClean="0"/>
              <a:t>In linked list allocation, we need to traverse each block.</a:t>
            </a:r>
          </a:p>
          <a:p>
            <a:pPr lvl="0" fontAlgn="base"/>
            <a:r>
              <a:rPr lang="en-US" dirty="0" smtClean="0"/>
              <a:t>If the pointer in the linked list break in linked list allocation, then the file gets corrupted.</a:t>
            </a:r>
          </a:p>
          <a:p>
            <a:pPr lvl="0" fontAlgn="base"/>
            <a:r>
              <a:rPr lang="en-US" dirty="0" smtClean="0"/>
              <a:t>In the disk block for the pointer, it needs some extra space.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Indexed Allocation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 smtClean="0"/>
              <a:t> The Indexed allocation method is another method that is used for file allocation. </a:t>
            </a:r>
            <a:endParaRPr lang="en-US" dirty="0" smtClean="0"/>
          </a:p>
          <a:p>
            <a:pPr fontAlgn="base"/>
            <a:r>
              <a:rPr lang="en-US" dirty="0" smtClean="0"/>
              <a:t>In </a:t>
            </a:r>
            <a:r>
              <a:rPr lang="en-US" dirty="0" smtClean="0"/>
              <a:t>the index allocation method, we have an additional block, and that block is known as the index block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 smtClean="0"/>
              <a:t>For each file, there is an individual index block. In the index block, the </a:t>
            </a:r>
            <a:r>
              <a:rPr lang="en-US" dirty="0" err="1" smtClean="0"/>
              <a:t>ith</a:t>
            </a:r>
            <a:r>
              <a:rPr lang="en-US" dirty="0" smtClean="0"/>
              <a:t> entry holds the disk address of the </a:t>
            </a:r>
            <a:r>
              <a:rPr lang="en-US" dirty="0" err="1" smtClean="0"/>
              <a:t>ith</a:t>
            </a:r>
            <a:r>
              <a:rPr lang="en-US" dirty="0" smtClean="0"/>
              <a:t> file block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 smtClean="0"/>
              <a:t>We can see in the below figure that the directory entry comprises of the address of the index block.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" name="Content Placeholder 3" descr="File Allocation Method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9762" y="1877219"/>
            <a:ext cx="5324475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Advantages of Index Allocation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en-US" dirty="0" smtClean="0"/>
              <a:t>The </a:t>
            </a:r>
            <a:r>
              <a:rPr lang="en-US" dirty="0" smtClean="0"/>
              <a:t>index allocation method solves the problem of external fragmentation.</a:t>
            </a:r>
          </a:p>
          <a:p>
            <a:pPr lvl="0" fontAlgn="base"/>
            <a:r>
              <a:rPr lang="en-US" dirty="0" smtClean="0"/>
              <a:t>Index allocation provides direct access.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Disadvantages of Index Allocation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dirty="0" smtClean="0"/>
              <a:t>In </a:t>
            </a:r>
            <a:r>
              <a:rPr lang="en-US" dirty="0" smtClean="0"/>
              <a:t>index allocation, pointer overhead is more.</a:t>
            </a:r>
          </a:p>
          <a:p>
            <a:pPr lvl="0" fontAlgn="base"/>
            <a:r>
              <a:rPr lang="en-US" dirty="0" smtClean="0"/>
              <a:t>We can lose the entire file if an index block is not correct.</a:t>
            </a:r>
          </a:p>
          <a:p>
            <a:pPr lvl="0" fontAlgn="base"/>
            <a:r>
              <a:rPr lang="en-US" dirty="0" smtClean="0"/>
              <a:t>It is totally a wastage to create an index for a small file.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ALLOCATION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 dirty="0" smtClean="0"/>
              <a:t>The allocation methods define how the files are stored in the disk blocks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 smtClean="0"/>
              <a:t>There are three main disk space or file allocation methods.</a:t>
            </a:r>
          </a:p>
          <a:p>
            <a:pPr fontAlgn="base"/>
            <a:r>
              <a:rPr lang="en-US" b="1" dirty="0" smtClean="0"/>
              <a:t>Contiguous Allocation</a:t>
            </a:r>
          </a:p>
          <a:p>
            <a:pPr fontAlgn="base"/>
            <a:r>
              <a:rPr lang="en-US" b="1" dirty="0" smtClean="0"/>
              <a:t>Linked Allocation</a:t>
            </a:r>
          </a:p>
          <a:p>
            <a:pPr fontAlgn="base"/>
            <a:r>
              <a:rPr lang="en-US" b="1" dirty="0" smtClean="0"/>
              <a:t>Indexed Allocation</a:t>
            </a:r>
          </a:p>
          <a:p>
            <a:pPr fontAlgn="base"/>
            <a:r>
              <a:rPr lang="en-US" dirty="0" smtClean="0"/>
              <a:t>The main idea behind these methods is to provide:</a:t>
            </a:r>
          </a:p>
          <a:p>
            <a:pPr fontAlgn="base"/>
            <a:r>
              <a:rPr lang="en-US" dirty="0" smtClean="0"/>
              <a:t>Efficient disk space utilization.</a:t>
            </a:r>
          </a:p>
          <a:p>
            <a:pPr fontAlgn="base"/>
            <a:r>
              <a:rPr lang="en-US" dirty="0" smtClean="0"/>
              <a:t>Fast access to the file blocks.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CONTIGUOUS ALLOCATION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dirty="0" smtClean="0"/>
              <a:t>Contiguous </a:t>
            </a:r>
            <a:r>
              <a:rPr lang="en-US" dirty="0" smtClean="0"/>
              <a:t>allocation is one of the most used methods for allocation. </a:t>
            </a:r>
            <a:endParaRPr lang="en-US" dirty="0" smtClean="0"/>
          </a:p>
          <a:p>
            <a:pPr fontAlgn="base"/>
            <a:r>
              <a:rPr lang="en-US" dirty="0" smtClean="0"/>
              <a:t>Contiguous </a:t>
            </a:r>
            <a:r>
              <a:rPr lang="en-US" dirty="0" smtClean="0"/>
              <a:t>allocation means we allocate the block in such a manner, so that in the hard disk, all the blocks get the contiguous physical block.</a:t>
            </a:r>
          </a:p>
          <a:p>
            <a:pPr fontAlgn="base"/>
            <a:r>
              <a:rPr lang="en-US" dirty="0" smtClean="0"/>
              <a:t>We can see in the below figure that in the directory, we have three files. </a:t>
            </a:r>
            <a:endParaRPr lang="en-US" dirty="0" smtClean="0"/>
          </a:p>
          <a:p>
            <a:pPr fontAlgn="base"/>
            <a:r>
              <a:rPr lang="en-US" dirty="0" smtClean="0"/>
              <a:t>In </a:t>
            </a:r>
            <a:r>
              <a:rPr lang="en-US" dirty="0" smtClean="0"/>
              <a:t>the table, we have mentioned the starting block and the length of all the files. </a:t>
            </a:r>
            <a:endParaRPr lang="en-US" dirty="0" smtClean="0"/>
          </a:p>
          <a:p>
            <a:pPr fontAlgn="base"/>
            <a:r>
              <a:rPr lang="en-US" dirty="0" smtClean="0"/>
              <a:t>We </a:t>
            </a:r>
            <a:r>
              <a:rPr lang="en-US" dirty="0" smtClean="0"/>
              <a:t>can see in the table that for each file, we allocate a contiguous block.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" name="Content Placeholder 3" descr="File Allocation Method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0237" y="2496344"/>
            <a:ext cx="5343525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Advantages of Contiguous Allocation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fontAlgn="base"/>
            <a:r>
              <a:rPr lang="en-US" dirty="0" smtClean="0"/>
              <a:t>The </a:t>
            </a:r>
            <a:r>
              <a:rPr lang="en-US" dirty="0" smtClean="0"/>
              <a:t>contiguous allocation method gives excellent read performance.</a:t>
            </a:r>
          </a:p>
          <a:p>
            <a:pPr lvl="0" fontAlgn="base"/>
            <a:r>
              <a:rPr lang="en-US" dirty="0" smtClean="0"/>
              <a:t>Contiguous allocation is easy to implement.</a:t>
            </a:r>
          </a:p>
          <a:p>
            <a:pPr lvl="0" fontAlgn="base"/>
            <a:r>
              <a:rPr lang="en-US" dirty="0" smtClean="0"/>
              <a:t> The contiguous allocation method supports both types of file access methods that are sequential access and direct access.</a:t>
            </a:r>
          </a:p>
          <a:p>
            <a:pPr lvl="0" fontAlgn="base"/>
            <a:r>
              <a:rPr lang="en-US" dirty="0" smtClean="0"/>
              <a:t>The Contiguous allocation method is fast because, in this method number of seeks is less due to the contiguous allocation of file blocks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 smtClean="0"/>
              <a:t>Disadvantages of Contiguous allocation</a:t>
            </a:r>
          </a:p>
          <a:p>
            <a:pPr fontAlgn="base"/>
            <a:r>
              <a:rPr lang="en-US" dirty="0" smtClean="0"/>
              <a:t>The disadvantages of contiguous allocation method are:</a:t>
            </a:r>
          </a:p>
          <a:p>
            <a:pPr lvl="0" fontAlgn="base"/>
            <a:r>
              <a:rPr lang="en-US" dirty="0" smtClean="0"/>
              <a:t>In the contiguous allocation method, sometimes disk can be fragmented.</a:t>
            </a:r>
          </a:p>
          <a:p>
            <a:pPr lvl="0" fontAlgn="base"/>
            <a:r>
              <a:rPr lang="en-US" dirty="0" smtClean="0"/>
              <a:t>In this method, it is difficult to increase the size of the file due to the availability of the contiguous memory block.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b="1" dirty="0" smtClean="0"/>
              <a:t>Linked List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en-US" dirty="0" smtClean="0"/>
              <a:t>The </a:t>
            </a:r>
            <a:r>
              <a:rPr lang="en-US" dirty="0" smtClean="0"/>
              <a:t>linked list allocation method overcomes the drawbacks of the contiguous allocation method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smtClean="0"/>
              <a:t> </a:t>
            </a:r>
            <a:r>
              <a:rPr lang="en-US" dirty="0" smtClean="0"/>
              <a:t>In this file allocation method, each file is treated as a linked list of disks blocks. </a:t>
            </a:r>
            <a:endParaRPr lang="en-US" dirty="0" smtClean="0"/>
          </a:p>
          <a:p>
            <a:pPr fontAlgn="base"/>
            <a:r>
              <a:rPr lang="en-US" dirty="0" smtClean="0"/>
              <a:t>In </a:t>
            </a:r>
            <a:r>
              <a:rPr lang="en-US" dirty="0" smtClean="0"/>
              <a:t>the linked list allocation method, it is not required that disk blocks assigned to a specific file are in the contiguous order on the disk. </a:t>
            </a:r>
            <a:endParaRPr lang="en-US" dirty="0" smtClean="0"/>
          </a:p>
          <a:p>
            <a:pPr fontAlgn="base"/>
            <a:r>
              <a:rPr lang="en-US" dirty="0" smtClean="0"/>
              <a:t>The </a:t>
            </a:r>
            <a:r>
              <a:rPr lang="en-US" dirty="0" smtClean="0"/>
              <a:t>directory entry comprises of a pointer for starting file block and also for the ending file </a:t>
            </a:r>
            <a:r>
              <a:rPr lang="en-US" dirty="0" smtClean="0"/>
              <a:t>block. </a:t>
            </a:r>
          </a:p>
          <a:p>
            <a:pPr fontAlgn="base"/>
            <a:r>
              <a:rPr lang="en-US" dirty="0" smtClean="0"/>
              <a:t>Each </a:t>
            </a:r>
            <a:r>
              <a:rPr lang="en-US" dirty="0" smtClean="0"/>
              <a:t>disk block that is allocated or assigned to a file consists of a pointer, and that pointer point the next block of the disk, which is allocated to the same file.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" name="Content Placeholder 3" descr="File Allocation Method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81212" y="1996281"/>
            <a:ext cx="49815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Advantages of Linked list allocation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dirty="0" smtClean="0"/>
              <a:t>There </a:t>
            </a:r>
            <a:r>
              <a:rPr lang="en-US" dirty="0" smtClean="0"/>
              <a:t>are various advantages of linked list allocation:</a:t>
            </a:r>
          </a:p>
          <a:p>
            <a:pPr lvl="0" fontAlgn="base"/>
            <a:r>
              <a:rPr lang="en-US" dirty="0" smtClean="0"/>
              <a:t>In liked list allocation, there is no external fragmentation. Due to this, we can utilize the memory better.</a:t>
            </a:r>
          </a:p>
          <a:p>
            <a:pPr lvl="0" fontAlgn="base"/>
            <a:r>
              <a:rPr lang="en-US" dirty="0" smtClean="0"/>
              <a:t>In linked list allocation, a directory entry only comprises of the starting block address.</a:t>
            </a:r>
          </a:p>
          <a:p>
            <a:pPr lvl="0" fontAlgn="base"/>
            <a:r>
              <a:rPr lang="en-US" dirty="0" smtClean="0"/>
              <a:t>The linked allocation method is flexible because we can quickly increase the size of the file because, in this to allocate a file, we do not require a chunk of memory in a contiguous form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560</Words>
  <Application>Microsoft Office PowerPoint</Application>
  <PresentationFormat>On-screen Show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OPERATING SYSTEM</vt:lpstr>
      <vt:lpstr>FILE ALLOCATION</vt:lpstr>
      <vt:lpstr>CONTIGUOUS ALLOCATION</vt:lpstr>
      <vt:lpstr>EXAMPLE</vt:lpstr>
      <vt:lpstr>Advantages of Contiguous Allocation </vt:lpstr>
      <vt:lpstr>Slide 6</vt:lpstr>
      <vt:lpstr>Linked List Allocation</vt:lpstr>
      <vt:lpstr>EXAMPLE</vt:lpstr>
      <vt:lpstr>Advantages of Linked list allocation </vt:lpstr>
      <vt:lpstr>Disadvantages of Linked list Allocation</vt:lpstr>
      <vt:lpstr>Indexed Allocation </vt:lpstr>
      <vt:lpstr>EXAMPLE</vt:lpstr>
      <vt:lpstr>Advantages of Index Allocation </vt:lpstr>
      <vt:lpstr>Disadvantages of Index Allocation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</dc:title>
  <dc:creator>Dell</dc:creator>
  <cp:lastModifiedBy>Dell</cp:lastModifiedBy>
  <cp:revision>13</cp:revision>
  <dcterms:created xsi:type="dcterms:W3CDTF">2006-08-16T00:00:00Z</dcterms:created>
  <dcterms:modified xsi:type="dcterms:W3CDTF">2022-07-17T17:52:28Z</dcterms:modified>
</cp:coreProperties>
</file>