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56" r:id="rId3"/>
    <p:sldId id="257" r:id="rId4"/>
    <p:sldId id="258" r:id="rId5"/>
    <p:sldId id="261" r:id="rId6"/>
    <p:sldId id="262" r:id="rId7"/>
    <p:sldId id="263" r:id="rId8"/>
    <p:sldId id="259"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6029" autoAdjust="0"/>
    <p:restoredTop sz="94660"/>
  </p:normalViewPr>
  <p:slideViewPr>
    <p:cSldViewPr snapToGrid="0">
      <p:cViewPr varScale="1">
        <p:scale>
          <a:sx n="73" d="100"/>
          <a:sy n="73" d="100"/>
        </p:scale>
        <p:origin x="-582"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F20DF5F2-76E8-47DA-9357-D123E9C77452}"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9C4E2B8-4908-472E-A1AF-86F832577856}" type="slidenum">
              <a:rPr lang="en-IN" smtClean="0"/>
              <a:pPr/>
              <a:t>‹#›</a:t>
            </a:fld>
            <a:endParaRPr lang="en-IN"/>
          </a:p>
        </p:txBody>
      </p:sp>
    </p:spTree>
    <p:extLst>
      <p:ext uri="{BB962C8B-B14F-4D97-AF65-F5344CB8AC3E}">
        <p14:creationId xmlns:p14="http://schemas.microsoft.com/office/powerpoint/2010/main" xmlns="" val="2544863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20DF5F2-76E8-47DA-9357-D123E9C77452}"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9C4E2B8-4908-472E-A1AF-86F832577856}" type="slidenum">
              <a:rPr lang="en-IN" smtClean="0"/>
              <a:pPr/>
              <a:t>‹#›</a:t>
            </a:fld>
            <a:endParaRPr lang="en-IN"/>
          </a:p>
        </p:txBody>
      </p:sp>
    </p:spTree>
    <p:extLst>
      <p:ext uri="{BB962C8B-B14F-4D97-AF65-F5344CB8AC3E}">
        <p14:creationId xmlns:p14="http://schemas.microsoft.com/office/powerpoint/2010/main" xmlns="" val="2467878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20DF5F2-76E8-47DA-9357-D123E9C77452}"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9C4E2B8-4908-472E-A1AF-86F832577856}" type="slidenum">
              <a:rPr lang="en-IN" smtClean="0"/>
              <a:pPr/>
              <a:t>‹#›</a:t>
            </a:fld>
            <a:endParaRPr lang="en-IN"/>
          </a:p>
        </p:txBody>
      </p:sp>
    </p:spTree>
    <p:extLst>
      <p:ext uri="{BB962C8B-B14F-4D97-AF65-F5344CB8AC3E}">
        <p14:creationId xmlns:p14="http://schemas.microsoft.com/office/powerpoint/2010/main" xmlns="" val="4544517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F20DF5F2-76E8-47DA-9357-D123E9C77452}" type="datetimeFigureOut">
              <a:rPr lang="en-IN" smtClean="0"/>
              <a:pPr/>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9C4E2B8-4908-472E-A1AF-86F832577856}" type="slidenum">
              <a:rPr lang="en-IN" smtClean="0"/>
              <a:pPr/>
              <a:t>‹#›</a:t>
            </a:fld>
            <a:endParaRPr lang="en-IN"/>
          </a:p>
        </p:txBody>
      </p:sp>
    </p:spTree>
    <p:extLst>
      <p:ext uri="{BB962C8B-B14F-4D97-AF65-F5344CB8AC3E}">
        <p14:creationId xmlns:p14="http://schemas.microsoft.com/office/powerpoint/2010/main" xmlns="" val="15570604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F20DF5F2-76E8-47DA-9357-D123E9C77452}" type="datetimeFigureOut">
              <a:rPr lang="en-IN" smtClean="0"/>
              <a:pPr/>
              <a:t>25-07-2022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9C4E2B8-4908-472E-A1AF-86F832577856}" type="slidenum">
              <a:rPr lang="en-IN" smtClean="0"/>
              <a:pPr/>
              <a:t>‹#›</a:t>
            </a:fld>
            <a:endParaRPr lang="en-IN"/>
          </a:p>
        </p:txBody>
      </p:sp>
    </p:spTree>
    <p:extLst>
      <p:ext uri="{BB962C8B-B14F-4D97-AF65-F5344CB8AC3E}">
        <p14:creationId xmlns:p14="http://schemas.microsoft.com/office/powerpoint/2010/main" xmlns="" val="24959683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F20DF5F2-76E8-47DA-9357-D123E9C77452}" type="datetimeFigureOut">
              <a:rPr lang="en-IN" smtClean="0"/>
              <a:pPr/>
              <a:t>25-07-2022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9C4E2B8-4908-472E-A1AF-86F832577856}" type="slidenum">
              <a:rPr lang="en-IN" smtClean="0"/>
              <a:pPr/>
              <a:t>‹#›</a:t>
            </a:fld>
            <a:endParaRPr lang="en-IN"/>
          </a:p>
        </p:txBody>
      </p:sp>
    </p:spTree>
    <p:extLst>
      <p:ext uri="{BB962C8B-B14F-4D97-AF65-F5344CB8AC3E}">
        <p14:creationId xmlns:p14="http://schemas.microsoft.com/office/powerpoint/2010/main" xmlns="" val="3846681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0DF5F2-76E8-47DA-9357-D123E9C77452}" type="datetimeFigureOut">
              <a:rPr lang="en-IN" smtClean="0"/>
              <a:pPr/>
              <a:t>25-07-2022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A9C4E2B8-4908-472E-A1AF-86F832577856}" type="slidenum">
              <a:rPr lang="en-IN" smtClean="0"/>
              <a:pPr/>
              <a:t>‹#›</a:t>
            </a:fld>
            <a:endParaRPr lang="en-IN"/>
          </a:p>
        </p:txBody>
      </p:sp>
    </p:spTree>
    <p:extLst>
      <p:ext uri="{BB962C8B-B14F-4D97-AF65-F5344CB8AC3E}">
        <p14:creationId xmlns:p14="http://schemas.microsoft.com/office/powerpoint/2010/main" xmlns="" val="695747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20DF5F2-76E8-47DA-9357-D123E9C77452}" type="datetimeFigureOut">
              <a:rPr lang="en-IN" smtClean="0"/>
              <a:pPr/>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9C4E2B8-4908-472E-A1AF-86F832577856}" type="slidenum">
              <a:rPr lang="en-IN" smtClean="0"/>
              <a:pPr/>
              <a:t>‹#›</a:t>
            </a:fld>
            <a:endParaRPr lang="en-IN"/>
          </a:p>
        </p:txBody>
      </p:sp>
    </p:spTree>
    <p:extLst>
      <p:ext uri="{BB962C8B-B14F-4D97-AF65-F5344CB8AC3E}">
        <p14:creationId xmlns:p14="http://schemas.microsoft.com/office/powerpoint/2010/main" xmlns="" val="1290414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20DF5F2-76E8-47DA-9357-D123E9C77452}" type="datetimeFigureOut">
              <a:rPr lang="en-IN" smtClean="0"/>
              <a:pPr/>
              <a:t>25-07-2022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9C4E2B8-4908-472E-A1AF-86F832577856}" type="slidenum">
              <a:rPr lang="en-IN" smtClean="0"/>
              <a:pPr/>
              <a:t>‹#›</a:t>
            </a:fld>
            <a:endParaRPr lang="en-IN"/>
          </a:p>
        </p:txBody>
      </p:sp>
    </p:spTree>
    <p:extLst>
      <p:ext uri="{BB962C8B-B14F-4D97-AF65-F5344CB8AC3E}">
        <p14:creationId xmlns:p14="http://schemas.microsoft.com/office/powerpoint/2010/main" xmlns="" val="32808306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20DF5F2-76E8-47DA-9357-D123E9C77452}"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9C4E2B8-4908-472E-A1AF-86F832577856}" type="slidenum">
              <a:rPr lang="en-IN" smtClean="0"/>
              <a:pPr/>
              <a:t>‹#›</a:t>
            </a:fld>
            <a:endParaRPr lang="en-IN"/>
          </a:p>
        </p:txBody>
      </p:sp>
    </p:spTree>
    <p:extLst>
      <p:ext uri="{BB962C8B-B14F-4D97-AF65-F5344CB8AC3E}">
        <p14:creationId xmlns:p14="http://schemas.microsoft.com/office/powerpoint/2010/main" xmlns="" val="3721146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20DF5F2-76E8-47DA-9357-D123E9C77452}" type="datetimeFigureOut">
              <a:rPr lang="en-IN" smtClean="0"/>
              <a:pPr/>
              <a:t>25-07-2022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9C4E2B8-4908-472E-A1AF-86F832577856}" type="slidenum">
              <a:rPr lang="en-IN" smtClean="0"/>
              <a:pPr/>
              <a:t>‹#›</a:t>
            </a:fld>
            <a:endParaRPr lang="en-IN"/>
          </a:p>
        </p:txBody>
      </p:sp>
    </p:spTree>
    <p:extLst>
      <p:ext uri="{BB962C8B-B14F-4D97-AF65-F5344CB8AC3E}">
        <p14:creationId xmlns:p14="http://schemas.microsoft.com/office/powerpoint/2010/main" xmlns="" val="6224417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0DF5F2-76E8-47DA-9357-D123E9C77452}" type="datetimeFigureOut">
              <a:rPr lang="en-IN" smtClean="0"/>
              <a:pPr/>
              <a:t>25-07-2022</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C4E2B8-4908-472E-A1AF-86F832577856}" type="slidenum">
              <a:rPr lang="en-IN" smtClean="0"/>
              <a:pPr/>
              <a:t>‹#›</a:t>
            </a:fld>
            <a:endParaRPr lang="en-IN"/>
          </a:p>
        </p:txBody>
      </p:sp>
    </p:spTree>
    <p:extLst>
      <p:ext uri="{BB962C8B-B14F-4D97-AF65-F5344CB8AC3E}">
        <p14:creationId xmlns:p14="http://schemas.microsoft.com/office/powerpoint/2010/main" xmlns="" val="24874893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COMPUTER FUNDAMENTAL</a:t>
            </a:r>
            <a:endParaRPr lang="en-US" dirty="0"/>
          </a:p>
        </p:txBody>
      </p:sp>
      <p:sp>
        <p:nvSpPr>
          <p:cNvPr id="3" name="Subtitle 2"/>
          <p:cNvSpPr>
            <a:spLocks noGrp="1"/>
          </p:cNvSpPr>
          <p:nvPr>
            <p:ph type="subTitle" idx="1"/>
          </p:nvPr>
        </p:nvSpPr>
        <p:spPr/>
        <p:txBody>
          <a:bodyPr/>
          <a:lstStyle/>
          <a:p>
            <a:r>
              <a:rPr lang="en-US" dirty="0" smtClean="0"/>
              <a:t> </a:t>
            </a:r>
          </a:p>
          <a:p>
            <a:r>
              <a:rPr lang="en-US" dirty="0" smtClean="0"/>
              <a:t>OUTPUT DEVICES</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28889" y="383821"/>
            <a:ext cx="9144000" cy="992541"/>
          </a:xfrm>
        </p:spPr>
        <p:txBody>
          <a:bodyPr/>
          <a:lstStyle/>
          <a:p>
            <a:r>
              <a:rPr lang="en-IN" dirty="0" smtClean="0"/>
              <a:t>What Are Output Devices?</a:t>
            </a:r>
            <a:endParaRPr lang="en-IN" dirty="0"/>
          </a:p>
        </p:txBody>
      </p:sp>
      <p:sp>
        <p:nvSpPr>
          <p:cNvPr id="3" name="Subtitle 2"/>
          <p:cNvSpPr>
            <a:spLocks noGrp="1"/>
          </p:cNvSpPr>
          <p:nvPr>
            <p:ph type="subTitle" idx="1"/>
          </p:nvPr>
        </p:nvSpPr>
        <p:spPr>
          <a:xfrm>
            <a:off x="1524000" y="1930400"/>
            <a:ext cx="9144000" cy="3327400"/>
          </a:xfrm>
        </p:spPr>
        <p:txBody>
          <a:bodyPr>
            <a:normAutofit/>
          </a:bodyPr>
          <a:lstStyle/>
          <a:p>
            <a:r>
              <a:rPr lang="en-US" dirty="0"/>
              <a:t>Any peripheral that accepts data from a computer and prints, projects, or reproduces it is known as an output device. The output may be audio, video, hard copy – printed paper, etc. Output devices convert the computer data to human understandable form. </a:t>
            </a:r>
            <a:r>
              <a:rPr lang="en-US" dirty="0" smtClean="0"/>
              <a:t/>
            </a:r>
            <a:br>
              <a:rPr lang="en-US" dirty="0" smtClean="0"/>
            </a:br>
            <a:r>
              <a:rPr lang="en-US" dirty="0"/>
              <a:t>We give input to the computer using input devices and the computer performs operations on the data and displays the output to the user using the output device. </a:t>
            </a:r>
            <a:endParaRPr lang="en-IN" dirty="0"/>
          </a:p>
        </p:txBody>
      </p:sp>
    </p:spTree>
    <p:extLst>
      <p:ext uri="{BB962C8B-B14F-4D97-AF65-F5344CB8AC3E}">
        <p14:creationId xmlns:p14="http://schemas.microsoft.com/office/powerpoint/2010/main" xmlns="" val="134585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Output Devices</a:t>
            </a:r>
            <a:endParaRPr lang="en-IN" dirty="0"/>
          </a:p>
        </p:txBody>
      </p:sp>
      <p:pic>
        <p:nvPicPr>
          <p:cNvPr id="3" name="Picture 2"/>
          <p:cNvPicPr>
            <a:picLocks noChangeAspect="1"/>
          </p:cNvPicPr>
          <p:nvPr/>
        </p:nvPicPr>
        <p:blipFill>
          <a:blip r:embed="rId2"/>
          <a:stretch>
            <a:fillRect/>
          </a:stretch>
        </p:blipFill>
        <p:spPr>
          <a:xfrm>
            <a:off x="259644" y="1546578"/>
            <a:ext cx="7298443" cy="5311422"/>
          </a:xfrm>
          <a:prstGeom prst="rect">
            <a:avLst/>
          </a:prstGeom>
        </p:spPr>
      </p:pic>
      <p:pic>
        <p:nvPicPr>
          <p:cNvPr id="4" name="Picture 3"/>
          <p:cNvPicPr>
            <a:picLocks noChangeAspect="1"/>
          </p:cNvPicPr>
          <p:nvPr/>
        </p:nvPicPr>
        <p:blipFill>
          <a:blip r:embed="rId3"/>
          <a:stretch>
            <a:fillRect/>
          </a:stretch>
        </p:blipFill>
        <p:spPr>
          <a:xfrm>
            <a:off x="8136643" y="1546578"/>
            <a:ext cx="3217157" cy="1971675"/>
          </a:xfrm>
          <a:prstGeom prst="rect">
            <a:avLst/>
          </a:prstGeom>
        </p:spPr>
      </p:pic>
      <p:pic>
        <p:nvPicPr>
          <p:cNvPr id="5" name="Picture 4"/>
          <p:cNvPicPr>
            <a:picLocks noChangeAspect="1"/>
          </p:cNvPicPr>
          <p:nvPr/>
        </p:nvPicPr>
        <p:blipFill>
          <a:blip r:embed="rId4"/>
          <a:stretch>
            <a:fillRect/>
          </a:stretch>
        </p:blipFill>
        <p:spPr>
          <a:xfrm>
            <a:off x="8218311" y="3910188"/>
            <a:ext cx="2792589" cy="2947812"/>
          </a:xfrm>
          <a:prstGeom prst="rect">
            <a:avLst/>
          </a:prstGeom>
        </p:spPr>
      </p:pic>
    </p:spTree>
    <p:extLst>
      <p:ext uri="{BB962C8B-B14F-4D97-AF65-F5344CB8AC3E}">
        <p14:creationId xmlns:p14="http://schemas.microsoft.com/office/powerpoint/2010/main" xmlns="" val="636757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04711" y="564444"/>
            <a:ext cx="9144000" cy="823207"/>
          </a:xfrm>
        </p:spPr>
        <p:txBody>
          <a:bodyPr>
            <a:normAutofit fontScale="90000"/>
          </a:bodyPr>
          <a:lstStyle/>
          <a:p>
            <a:r>
              <a:rPr lang="en-IN" dirty="0" smtClean="0"/>
              <a:t>Types Of Output Devices</a:t>
            </a:r>
            <a:endParaRPr lang="en-IN" dirty="0"/>
          </a:p>
        </p:txBody>
      </p:sp>
      <p:sp>
        <p:nvSpPr>
          <p:cNvPr id="3" name="Subtitle 2"/>
          <p:cNvSpPr>
            <a:spLocks noGrp="1"/>
          </p:cNvSpPr>
          <p:nvPr>
            <p:ph type="subTitle" idx="1"/>
          </p:nvPr>
        </p:nvSpPr>
        <p:spPr>
          <a:xfrm>
            <a:off x="1524000" y="1738489"/>
            <a:ext cx="9144000" cy="5119511"/>
          </a:xfrm>
        </p:spPr>
        <p:txBody>
          <a:bodyPr>
            <a:normAutofit/>
          </a:bodyPr>
          <a:lstStyle/>
          <a:p>
            <a:pPr fontAlgn="base"/>
            <a:r>
              <a:rPr lang="en-US" b="1" dirty="0"/>
              <a:t>1. </a:t>
            </a:r>
            <a:r>
              <a:rPr lang="en-US" b="1" dirty="0" smtClean="0"/>
              <a:t>Monitor- </a:t>
            </a:r>
            <a:r>
              <a:rPr lang="en-US" dirty="0" smtClean="0"/>
              <a:t>A </a:t>
            </a:r>
            <a:r>
              <a:rPr lang="en-US" dirty="0"/>
              <a:t>computer’s principal output device is a monitor, often known as a Visual Display Unit (VDU). It displays the processed data like text, images, videos, audios, etc. It makes images by arranging microscopic dots in a rectangular pattern, known as pixels. The sharpness of an image is determined by the number of pixels. There are two types of monitor viewing screens: </a:t>
            </a:r>
          </a:p>
          <a:p>
            <a:pPr marL="457200" indent="-457200">
              <a:buAutoNum type="arabicParenBoth"/>
            </a:pPr>
            <a:r>
              <a:rPr lang="en-IN" b="1" dirty="0" smtClean="0"/>
              <a:t>Cathode-Ray </a:t>
            </a:r>
            <a:r>
              <a:rPr lang="en-IN" b="1" dirty="0"/>
              <a:t>Tube (CRT</a:t>
            </a:r>
            <a:r>
              <a:rPr lang="en-IN" b="1" dirty="0" smtClean="0"/>
              <a:t>)</a:t>
            </a:r>
            <a:r>
              <a:rPr lang="en-IN" b="1" dirty="0"/>
              <a:t> </a:t>
            </a:r>
            <a:r>
              <a:rPr lang="en-IN" b="1" dirty="0" smtClean="0"/>
              <a:t>(2)Plasma Monitor</a:t>
            </a:r>
          </a:p>
          <a:p>
            <a:endParaRPr lang="en-IN" dirty="0"/>
          </a:p>
        </p:txBody>
      </p:sp>
    </p:spTree>
    <p:extLst>
      <p:ext uri="{BB962C8B-B14F-4D97-AF65-F5344CB8AC3E}">
        <p14:creationId xmlns:p14="http://schemas.microsoft.com/office/powerpoint/2010/main" xmlns="" val="18352314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6754" y="1443841"/>
            <a:ext cx="11848012" cy="4524315"/>
          </a:xfrm>
          <a:prstGeom prst="rect">
            <a:avLst/>
          </a:prstGeom>
        </p:spPr>
        <p:txBody>
          <a:bodyPr wrap="square">
            <a:spAutoFit/>
          </a:bodyPr>
          <a:lstStyle/>
          <a:p>
            <a:pPr fontAlgn="base"/>
            <a:r>
              <a:rPr lang="en-US" sz="2400" b="1" dirty="0" smtClean="0"/>
              <a:t>2. Printer- </a:t>
            </a:r>
            <a:r>
              <a:rPr lang="en-US" sz="2400" dirty="0" smtClean="0"/>
              <a:t>Printers are information output devices that allow you to print data on paper. Or in other words, it is an output device that creates a hard copy of the processed data or information. Printers are divided into two categories: </a:t>
            </a:r>
            <a:endParaRPr lang="en-US" sz="2400" dirty="0" smtClean="0"/>
          </a:p>
          <a:p>
            <a:pPr fontAlgn="base"/>
            <a:endParaRPr lang="en-US" sz="2400" dirty="0" smtClean="0"/>
          </a:p>
          <a:p>
            <a:pPr marL="457200" indent="-457200">
              <a:buAutoNum type="arabicParenBoth"/>
            </a:pPr>
            <a:r>
              <a:rPr lang="en-IN" sz="2400" b="1" dirty="0" smtClean="0"/>
              <a:t>Impact Printer (2) Non-Impact </a:t>
            </a:r>
            <a:r>
              <a:rPr lang="en-IN" sz="2400" b="1" dirty="0" smtClean="0"/>
              <a:t>Printers</a:t>
            </a:r>
          </a:p>
          <a:p>
            <a:pPr marL="457200" indent="-457200"/>
            <a:endParaRPr lang="en-IN" sz="2400" b="1" dirty="0" smtClean="0"/>
          </a:p>
          <a:p>
            <a:pPr fontAlgn="base"/>
            <a:r>
              <a:rPr lang="en-US" sz="2400" b="1" dirty="0" smtClean="0"/>
              <a:t>3. Plotter- </a:t>
            </a:r>
            <a:r>
              <a:rPr lang="en-US" sz="2400" dirty="0" smtClean="0"/>
              <a:t>A plotter is a device that prints high-quality graphics in a variety of color formats. It works in a similar way to a printer, although it has more advanced features. It is used to print large maps, architectural drawings, large-format printing, and create pictures, 3D postcards, advertising signs, charts, and various designs of the internal structure of building machines, as well as create pictures, 3D postcards, advertising signs, charts, and various designs of the internal structure of building machines.</a:t>
            </a:r>
            <a:endParaRPr lang="en-US" sz="2400" dirty="0"/>
          </a:p>
        </p:txBody>
      </p:sp>
      <p:sp>
        <p:nvSpPr>
          <p:cNvPr id="3" name="Rectangle 2"/>
          <p:cNvSpPr/>
          <p:nvPr/>
        </p:nvSpPr>
        <p:spPr>
          <a:xfrm>
            <a:off x="0" y="605636"/>
            <a:ext cx="12191999" cy="584775"/>
          </a:xfrm>
          <a:prstGeom prst="rect">
            <a:avLst/>
          </a:prstGeom>
        </p:spPr>
        <p:txBody>
          <a:bodyPr wrap="square">
            <a:spAutoFit/>
          </a:bodyPr>
          <a:lstStyle/>
          <a:p>
            <a:pPr algn="ctr"/>
            <a:r>
              <a:rPr lang="en-IN" sz="3200" b="1" u="sng" dirty="0" smtClean="0"/>
              <a:t>Types Of Output Devices</a:t>
            </a:r>
            <a:endParaRPr lang="en-US" sz="3200" b="1" u="sng"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18290"/>
            <a:ext cx="12192000" cy="3539430"/>
          </a:xfrm>
          <a:prstGeom prst="rect">
            <a:avLst/>
          </a:prstGeom>
        </p:spPr>
        <p:txBody>
          <a:bodyPr wrap="square">
            <a:spAutoFit/>
          </a:bodyPr>
          <a:lstStyle/>
          <a:p>
            <a:pPr fontAlgn="base"/>
            <a:r>
              <a:rPr lang="en-US" sz="4400" b="1" dirty="0" smtClean="0"/>
              <a:t>What are the benefits of input and output devices?</a:t>
            </a:r>
            <a:endParaRPr lang="en-US" sz="4400" dirty="0" smtClean="0"/>
          </a:p>
          <a:p>
            <a:pPr algn="ctr" fontAlgn="base"/>
            <a:endParaRPr lang="en-US" sz="3600" dirty="0" smtClean="0"/>
          </a:p>
          <a:p>
            <a:pPr algn="ctr" fontAlgn="base"/>
            <a:r>
              <a:rPr lang="en-US" sz="3600" dirty="0" smtClean="0"/>
              <a:t>Input </a:t>
            </a:r>
            <a:r>
              <a:rPr lang="en-US" sz="3600" dirty="0" smtClean="0"/>
              <a:t>and output devices allow the computer system to interact with the outside world by moving data into and out of the system. An input device is used to bring data into the system. Some input devices are: Keyboard.</a:t>
            </a:r>
            <a:endParaRPr lang="en-US" sz="3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0926" y="945106"/>
            <a:ext cx="11861074" cy="4093428"/>
          </a:xfrm>
          <a:prstGeom prst="rect">
            <a:avLst/>
          </a:prstGeom>
        </p:spPr>
        <p:txBody>
          <a:bodyPr wrap="square">
            <a:spAutoFit/>
          </a:bodyPr>
          <a:lstStyle/>
          <a:p>
            <a:pPr algn="ctr" fontAlgn="base"/>
            <a:r>
              <a:rPr lang="en-US" sz="4400" b="1" u="sng" dirty="0" smtClean="0"/>
              <a:t>What is the importance of output devices?</a:t>
            </a:r>
          </a:p>
          <a:p>
            <a:pPr algn="ctr" fontAlgn="base"/>
            <a:endParaRPr lang="en-US" sz="3600" dirty="0" smtClean="0"/>
          </a:p>
          <a:p>
            <a:pPr algn="ctr" fontAlgn="base"/>
            <a:r>
              <a:rPr lang="en-US" sz="3600" dirty="0" smtClean="0"/>
              <a:t>Output </a:t>
            </a:r>
            <a:r>
              <a:rPr lang="en-US" sz="3600" dirty="0" smtClean="0"/>
              <a:t>devices relay the response from the computer in the form of a visual response (monitor), sound (speakers) or media devices (CD or DVD drives). The purpose of these devices is to translate the machine’s response to a usable form for the computer user.</a:t>
            </a:r>
            <a:endParaRPr lang="en-US" sz="3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xmlns="" val="4257464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TotalTime>
  <Words>304</Words>
  <Application>Microsoft Office PowerPoint</Application>
  <PresentationFormat>Custom</PresentationFormat>
  <Paragraphs>21</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COMPUTER FUNDAMENTAL</vt:lpstr>
      <vt:lpstr>What Are Output Devices?</vt:lpstr>
      <vt:lpstr>Output Devices</vt:lpstr>
      <vt:lpstr>Types Of Output Devices</vt:lpstr>
      <vt:lpstr>Slide 5</vt:lpstr>
      <vt:lpstr>Slide 6</vt:lpstr>
      <vt:lpstr>Slide 7</vt:lpstr>
      <vt:lpstr>Slide 8</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Output Devices</dc:title>
  <dc:creator>Hewlett-Packard Company</dc:creator>
  <cp:lastModifiedBy>Os</cp:lastModifiedBy>
  <cp:revision>3</cp:revision>
  <dcterms:created xsi:type="dcterms:W3CDTF">2022-07-21T06:55:13Z</dcterms:created>
  <dcterms:modified xsi:type="dcterms:W3CDTF">2022-07-25T07:01:57Z</dcterms:modified>
</cp:coreProperties>
</file>