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3" r:id="rId8"/>
    <p:sldId id="264" r:id="rId9"/>
    <p:sldId id="265" r:id="rId10"/>
    <p:sldId id="266"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7/27/2022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05523BB6-5671-9C4F-8A70-BB33AD13B833}"/>
              </a:ext>
            </a:extLst>
          </p:cNvPr>
          <p:cNvPicPr>
            <a:picLocks noChangeAspect="1"/>
          </p:cNvPicPr>
          <p:nvPr/>
        </p:nvPicPr>
        <p:blipFill>
          <a:blip r:embed="rId2"/>
          <a:stretch>
            <a:fillRect/>
          </a:stretch>
        </p:blipFill>
        <p:spPr>
          <a:xfrm>
            <a:off x="177484" y="3171056"/>
            <a:ext cx="3833665" cy="3538780"/>
          </a:xfrm>
          <a:prstGeom prst="rect">
            <a:avLst/>
          </a:prstGeom>
        </p:spPr>
      </p:pic>
      <p:sp>
        <p:nvSpPr>
          <p:cNvPr id="5" name="Title 4">
            <a:extLst>
              <a:ext uri="{FF2B5EF4-FFF2-40B4-BE49-F238E27FC236}">
                <a16:creationId xmlns:a16="http://schemas.microsoft.com/office/drawing/2014/main" id="{E6131083-4F42-FF4B-ADCF-194D844F5F84}"/>
              </a:ext>
            </a:extLst>
          </p:cNvPr>
          <p:cNvSpPr>
            <a:spLocks noGrp="1"/>
          </p:cNvSpPr>
          <p:nvPr>
            <p:ph type="ctrTitle"/>
          </p:nvPr>
        </p:nvSpPr>
        <p:spPr>
          <a:xfrm rot="10800000" flipV="1">
            <a:off x="1021943" y="0"/>
            <a:ext cx="8704206" cy="2960652"/>
          </a:xfrm>
        </p:spPr>
        <p:txBody>
          <a:bodyPr/>
          <a:lstStyle/>
          <a:p>
            <a:pPr algn="ctr"/>
            <a:r>
              <a:rPr lang="en-US"/>
              <a:t>प्रयोगवादी कवि अज्ञेय विरचित कविता ‘यह दीप अकेला’ की सप्रसंग व्याख्या</a:t>
            </a:r>
          </a:p>
        </p:txBody>
      </p:sp>
      <p:sp>
        <p:nvSpPr>
          <p:cNvPr id="7" name="TextBox 6">
            <a:extLst>
              <a:ext uri="{FF2B5EF4-FFF2-40B4-BE49-F238E27FC236}">
                <a16:creationId xmlns:a16="http://schemas.microsoft.com/office/drawing/2014/main" id="{04E38271-4869-434C-BE0E-C803FB606997}"/>
              </a:ext>
            </a:extLst>
          </p:cNvPr>
          <p:cNvSpPr txBox="1"/>
          <p:nvPr/>
        </p:nvSpPr>
        <p:spPr>
          <a:xfrm rot="10800000" flipV="1">
            <a:off x="7944206" y="2755558"/>
            <a:ext cx="4070310" cy="830997"/>
          </a:xfrm>
          <a:prstGeom prst="rect">
            <a:avLst/>
          </a:prstGeom>
          <a:noFill/>
        </p:spPr>
        <p:txBody>
          <a:bodyPr wrap="square" rtlCol="0">
            <a:spAutoFit/>
          </a:bodyPr>
          <a:lstStyle/>
          <a:p>
            <a:pPr algn="l"/>
            <a:r>
              <a:rPr lang="en-US" sz="4800">
                <a:solidFill>
                  <a:srgbClr val="FF0000"/>
                </a:solidFill>
              </a:rPr>
              <a:t>डॉ. जय चन्द</a:t>
            </a:r>
          </a:p>
        </p:txBody>
      </p:sp>
    </p:spTree>
    <p:extLst>
      <p:ext uri="{BB962C8B-B14F-4D97-AF65-F5344CB8AC3E}">
        <p14:creationId xmlns:p14="http://schemas.microsoft.com/office/powerpoint/2010/main" val="88850590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3DF64CB1-9078-DD49-AB92-FD18B9E10E6F}"/>
              </a:ext>
            </a:extLst>
          </p:cNvPr>
          <p:cNvPicPr>
            <a:picLocks noGrp="1" noChangeAspect="1"/>
          </p:cNvPicPr>
          <p:nvPr>
            <p:ph idx="1"/>
          </p:nvPr>
        </p:nvPicPr>
        <p:blipFill>
          <a:blip r:embed="rId2"/>
          <a:stretch>
            <a:fillRect/>
          </a:stretch>
        </p:blipFill>
        <p:spPr>
          <a:xfrm>
            <a:off x="366800" y="260311"/>
            <a:ext cx="11548323" cy="6384708"/>
          </a:xfrm>
        </p:spPr>
      </p:pic>
    </p:spTree>
    <p:extLst>
      <p:ext uri="{BB962C8B-B14F-4D97-AF65-F5344CB8AC3E}">
        <p14:creationId xmlns:p14="http://schemas.microsoft.com/office/powerpoint/2010/main" val="3056200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73945-49F5-A843-9DCB-9F6EF96C1EA5}"/>
              </a:ext>
            </a:extLst>
          </p:cNvPr>
          <p:cNvSpPr>
            <a:spLocks noGrp="1"/>
          </p:cNvSpPr>
          <p:nvPr>
            <p:ph type="title"/>
          </p:nvPr>
        </p:nvSpPr>
        <p:spPr>
          <a:xfrm>
            <a:off x="2830812" y="414340"/>
            <a:ext cx="8596668" cy="1320800"/>
          </a:xfrm>
        </p:spPr>
        <p:txBody>
          <a:bodyPr>
            <a:normAutofit/>
          </a:bodyPr>
          <a:lstStyle/>
          <a:p>
            <a:r>
              <a:rPr lang="en-US" sz="4000"/>
              <a:t>कवि अज्ञेय का परिचय</a:t>
            </a:r>
          </a:p>
        </p:txBody>
      </p:sp>
      <p:pic>
        <p:nvPicPr>
          <p:cNvPr id="4" name="Picture 4">
            <a:extLst>
              <a:ext uri="{FF2B5EF4-FFF2-40B4-BE49-F238E27FC236}">
                <a16:creationId xmlns:a16="http://schemas.microsoft.com/office/drawing/2014/main" id="{AD5A59A9-DF1C-8E49-BA8E-1A624CBEC7F7}"/>
              </a:ext>
            </a:extLst>
          </p:cNvPr>
          <p:cNvPicPr>
            <a:picLocks noGrp="1" noChangeAspect="1"/>
          </p:cNvPicPr>
          <p:nvPr>
            <p:ph idx="1"/>
          </p:nvPr>
        </p:nvPicPr>
        <p:blipFill>
          <a:blip r:embed="rId2"/>
          <a:stretch>
            <a:fillRect/>
          </a:stretch>
        </p:blipFill>
        <p:spPr>
          <a:xfrm>
            <a:off x="366801" y="1183230"/>
            <a:ext cx="11299845" cy="5674770"/>
          </a:xfrm>
        </p:spPr>
      </p:pic>
    </p:spTree>
    <p:extLst>
      <p:ext uri="{BB962C8B-B14F-4D97-AF65-F5344CB8AC3E}">
        <p14:creationId xmlns:p14="http://schemas.microsoft.com/office/powerpoint/2010/main" val="32191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D1F42-BC87-C340-B7F7-F6B38263BD85}"/>
              </a:ext>
            </a:extLst>
          </p:cNvPr>
          <p:cNvSpPr>
            <a:spLocks noGrp="1"/>
          </p:cNvSpPr>
          <p:nvPr>
            <p:ph type="title"/>
          </p:nvPr>
        </p:nvSpPr>
        <p:spPr>
          <a:xfrm>
            <a:off x="3327769" y="503109"/>
            <a:ext cx="8596668" cy="1320800"/>
          </a:xfrm>
        </p:spPr>
        <p:txBody>
          <a:bodyPr>
            <a:normAutofit/>
          </a:bodyPr>
          <a:lstStyle/>
          <a:p>
            <a:r>
              <a:rPr lang="en-US" sz="4000"/>
              <a:t>अज्ञेय की प्रमुख रचनाएं</a:t>
            </a:r>
          </a:p>
        </p:txBody>
      </p:sp>
      <p:pic>
        <p:nvPicPr>
          <p:cNvPr id="4" name="Picture 4">
            <a:extLst>
              <a:ext uri="{FF2B5EF4-FFF2-40B4-BE49-F238E27FC236}">
                <a16:creationId xmlns:a16="http://schemas.microsoft.com/office/drawing/2014/main" id="{A15E2CAB-38B7-CB47-B523-9083C936EF2A}"/>
              </a:ext>
            </a:extLst>
          </p:cNvPr>
          <p:cNvPicPr>
            <a:picLocks noGrp="1" noChangeAspect="1"/>
          </p:cNvPicPr>
          <p:nvPr>
            <p:ph idx="1"/>
          </p:nvPr>
        </p:nvPicPr>
        <p:blipFill>
          <a:blip r:embed="rId2"/>
          <a:stretch>
            <a:fillRect/>
          </a:stretch>
        </p:blipFill>
        <p:spPr>
          <a:xfrm>
            <a:off x="390466" y="1112237"/>
            <a:ext cx="11619317" cy="5549348"/>
          </a:xfrm>
        </p:spPr>
      </p:pic>
    </p:spTree>
    <p:extLst>
      <p:ext uri="{BB962C8B-B14F-4D97-AF65-F5344CB8AC3E}">
        <p14:creationId xmlns:p14="http://schemas.microsoft.com/office/powerpoint/2010/main" val="4070909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793BD-6975-3E4E-AB98-2E6757F7B75D}"/>
              </a:ext>
            </a:extLst>
          </p:cNvPr>
          <p:cNvSpPr>
            <a:spLocks noGrp="1"/>
          </p:cNvSpPr>
          <p:nvPr>
            <p:ph type="title"/>
          </p:nvPr>
        </p:nvSpPr>
        <p:spPr>
          <a:xfrm>
            <a:off x="3595332" y="254631"/>
            <a:ext cx="8596668" cy="1320800"/>
          </a:xfrm>
        </p:spPr>
        <p:txBody>
          <a:bodyPr/>
          <a:lstStyle/>
          <a:p>
            <a:r>
              <a:rPr lang="en-US"/>
              <a:t>कविता की व्याख्या</a:t>
            </a:r>
          </a:p>
        </p:txBody>
      </p:sp>
      <p:sp>
        <p:nvSpPr>
          <p:cNvPr id="3" name="Content Placeholder 2">
            <a:extLst>
              <a:ext uri="{FF2B5EF4-FFF2-40B4-BE49-F238E27FC236}">
                <a16:creationId xmlns:a16="http://schemas.microsoft.com/office/drawing/2014/main" id="{E13474FB-D87A-F64F-AFA6-0649C7A00233}"/>
              </a:ext>
            </a:extLst>
          </p:cNvPr>
          <p:cNvSpPr>
            <a:spLocks noGrp="1"/>
          </p:cNvSpPr>
          <p:nvPr>
            <p:ph idx="1"/>
          </p:nvPr>
        </p:nvSpPr>
        <p:spPr>
          <a:xfrm>
            <a:off x="540737" y="402300"/>
            <a:ext cx="11323508" cy="4969564"/>
          </a:xfrm>
        </p:spPr>
        <p:txBody>
          <a:bodyPr anchor="b">
            <a:noAutofit/>
          </a:bodyPr>
          <a:lstStyle/>
          <a:p>
            <a:pPr marL="0" indent="0">
              <a:buNone/>
            </a:pPr>
            <a:r>
              <a:rPr lang="en-US" sz="3200"/>
              <a:t> ‘ यह दीप अकेला ‘ में अज्ञेय जी ने दीपक को मनुष्य के प्रतीक के रूप में लिया है। जिस प्रकार पंक्ति में शामिल हो जाने पर एक जगमगाते दीपक का सौंदर्य और महत्व बढ़ जाता है , उसी प्रकार एक व्यक्ति जो अपने आप में स्वतंत्र है प्रेम व करुणा से भरा हुआ है उसकी सार्थकता भी समाज के साथ जुड़कर रहने में है। अतः अज्ञेय जी व्यक्तिगत सत्ता को सामाजिक सत्ता से जोड़ने पर बल देते हैं , ताकि विश्व का कल्याण हो सके इसी में दीप की सार्थकता है और व्यक्ति की भी।</a:t>
            </a:r>
          </a:p>
        </p:txBody>
      </p:sp>
    </p:spTree>
    <p:extLst>
      <p:ext uri="{BB962C8B-B14F-4D97-AF65-F5344CB8AC3E}">
        <p14:creationId xmlns:p14="http://schemas.microsoft.com/office/powerpoint/2010/main" val="2767028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ED3CE-F9B4-674C-8E57-A386757BCEDC}"/>
              </a:ext>
            </a:extLst>
          </p:cNvPr>
          <p:cNvSpPr>
            <a:spLocks noGrp="1"/>
          </p:cNvSpPr>
          <p:nvPr>
            <p:ph type="title"/>
          </p:nvPr>
        </p:nvSpPr>
        <p:spPr>
          <a:xfrm>
            <a:off x="3595332" y="207302"/>
            <a:ext cx="8596668" cy="1320800"/>
          </a:xfrm>
        </p:spPr>
        <p:txBody>
          <a:bodyPr/>
          <a:lstStyle/>
          <a:p>
            <a:r>
              <a:rPr lang="en-US"/>
              <a:t>कविता पाठ</a:t>
            </a:r>
          </a:p>
        </p:txBody>
      </p:sp>
      <p:sp>
        <p:nvSpPr>
          <p:cNvPr id="3" name="Content Placeholder 2">
            <a:extLst>
              <a:ext uri="{FF2B5EF4-FFF2-40B4-BE49-F238E27FC236}">
                <a16:creationId xmlns:a16="http://schemas.microsoft.com/office/drawing/2014/main" id="{27FF7DB4-B4B2-6D49-BFC5-EC4EDBF9A358}"/>
              </a:ext>
            </a:extLst>
          </p:cNvPr>
          <p:cNvSpPr>
            <a:spLocks noGrp="1"/>
          </p:cNvSpPr>
          <p:nvPr>
            <p:ph idx="1"/>
          </p:nvPr>
        </p:nvSpPr>
        <p:spPr>
          <a:xfrm>
            <a:off x="3250080" y="1695056"/>
            <a:ext cx="9287171" cy="10325888"/>
          </a:xfrm>
        </p:spPr>
        <p:txBody>
          <a:bodyPr>
            <a:noAutofit/>
          </a:bodyPr>
          <a:lstStyle/>
          <a:p>
            <a:pPr marL="0" indent="0">
              <a:buNone/>
            </a:pPr>
            <a:r>
              <a:rPr lang="en-US" sz="2400"/>
              <a:t>यह दीप अकेला स्नेह भरा
है गर्व भरा मदमाता पर
इसको भी पंक्ति को दे दो 
यह जन है : गाता गीत जिन्हें फिर और कौन गायेगा
पनडुब्बा : ये मोती सच्चे फिर कौन कृति लायेगा?
यह समिधा : ऐसी आग हठीला बिरला सुलगायेगा
यह अद्वितीय : यह मेरा : यह मैं स्वयं विसर्जित : 
यह दीप अकेला स्नेह भरा
है गर्व भरा मदमाता पर</a:t>
            </a:r>
          </a:p>
          <a:p>
            <a:pPr marL="0" indent="0">
              <a:buNone/>
            </a:pPr>
            <a:r>
              <a:rPr lang="en-US" sz="2400"/>
              <a:t>इस को भी पंक्ति दे दो </a:t>
            </a:r>
          </a:p>
        </p:txBody>
      </p:sp>
    </p:spTree>
    <p:extLst>
      <p:ext uri="{BB962C8B-B14F-4D97-AF65-F5344CB8AC3E}">
        <p14:creationId xmlns:p14="http://schemas.microsoft.com/office/powerpoint/2010/main" val="3335371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139217A-E4FA-E24D-88FC-C4CFBFA899C4}"/>
              </a:ext>
            </a:extLst>
          </p:cNvPr>
          <p:cNvSpPr>
            <a:spLocks noGrp="1"/>
          </p:cNvSpPr>
          <p:nvPr>
            <p:ph idx="1"/>
          </p:nvPr>
        </p:nvSpPr>
        <p:spPr>
          <a:xfrm>
            <a:off x="2830812" y="504067"/>
            <a:ext cx="8596668" cy="3880773"/>
          </a:xfrm>
        </p:spPr>
        <p:txBody>
          <a:bodyPr>
            <a:noAutofit/>
          </a:bodyPr>
          <a:lstStyle/>
          <a:p>
            <a:pPr marL="0" indent="0">
              <a:buNone/>
            </a:pPr>
            <a:r>
              <a:rPr lang="en-US" sz="3200"/>
              <a:t>यह मधु है : स्वयं काल की मौना का युगसंचय
यह गोरसः जीवन-कामधेनु का अमृत-पूत पय
यह अंकुर : फोड़ धरा को रवि को तकता निर्भय
यह प्रकृत, स्वयम्भू, ब्रह्म, अयुतः
इस को भी शक्ति को दे दो 
यह दीप अकेला स्नेह भरा
है गर्व भरा मदमाता पर
इस को भी पंक्ति दे दो </a:t>
            </a:r>
          </a:p>
        </p:txBody>
      </p:sp>
    </p:spTree>
    <p:extLst>
      <p:ext uri="{BB962C8B-B14F-4D97-AF65-F5344CB8AC3E}">
        <p14:creationId xmlns:p14="http://schemas.microsoft.com/office/powerpoint/2010/main" val="4090487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5DE97A-FBB9-2E46-B522-762CAFB38BC5}"/>
              </a:ext>
            </a:extLst>
          </p:cNvPr>
          <p:cNvSpPr>
            <a:spLocks noGrp="1"/>
          </p:cNvSpPr>
          <p:nvPr>
            <p:ph idx="1"/>
          </p:nvPr>
        </p:nvSpPr>
        <p:spPr>
          <a:xfrm>
            <a:off x="2665160" y="444907"/>
            <a:ext cx="8596668" cy="3880773"/>
          </a:xfrm>
        </p:spPr>
        <p:txBody>
          <a:bodyPr>
            <a:noAutofit/>
          </a:bodyPr>
          <a:lstStyle/>
          <a:p>
            <a:pPr marL="0" indent="0">
              <a:buNone/>
            </a:pPr>
            <a:r>
              <a:rPr lang="en-US" sz="2800"/>
              <a:t>यह वह विश्वास, नहीं जो अपनी लघुता में भी काँपा,
वह पीड़ा, जिसकी गहराई को स्वयं उसी ने नापा,
कुत्सा, अपमान, अवज्ञा के धुँधुआते कड़वे तम में
यह सदा-द्रवित, चिर-जागरूक, अनुरक्त-नेत्र,
उल्लम्ब-बाहु, यह चिर-अखंड अपनापा
जिज्ञासु, प्रबुद्ध, सदा श्रद्धामय
इस को भक्ति को दे दो 
यह दीप अकेला स्नेह भरा
है गर्व भरा मदमाता पर
इस को भी पंक्ति दे दो</a:t>
            </a:r>
          </a:p>
        </p:txBody>
      </p:sp>
    </p:spTree>
    <p:extLst>
      <p:ext uri="{BB962C8B-B14F-4D97-AF65-F5344CB8AC3E}">
        <p14:creationId xmlns:p14="http://schemas.microsoft.com/office/powerpoint/2010/main" val="3472143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32193-1276-F241-9C35-D853C8B73144}"/>
              </a:ext>
            </a:extLst>
          </p:cNvPr>
          <p:cNvSpPr>
            <a:spLocks noGrp="1"/>
          </p:cNvSpPr>
          <p:nvPr>
            <p:ph type="title"/>
          </p:nvPr>
        </p:nvSpPr>
        <p:spPr>
          <a:xfrm>
            <a:off x="3398763" y="278295"/>
            <a:ext cx="8596668" cy="1320800"/>
          </a:xfrm>
        </p:spPr>
        <p:txBody>
          <a:bodyPr>
            <a:normAutofit/>
          </a:bodyPr>
          <a:lstStyle/>
          <a:p>
            <a:r>
              <a:rPr lang="en-US" sz="4000"/>
              <a:t>कविता का मूल संदेश</a:t>
            </a:r>
          </a:p>
        </p:txBody>
      </p:sp>
      <p:sp>
        <p:nvSpPr>
          <p:cNvPr id="3" name="Content Placeholder 2">
            <a:extLst>
              <a:ext uri="{FF2B5EF4-FFF2-40B4-BE49-F238E27FC236}">
                <a16:creationId xmlns:a16="http://schemas.microsoft.com/office/drawing/2014/main" id="{F60B1E62-DDA5-9D43-9B93-4B0CA3BBDA0A}"/>
              </a:ext>
            </a:extLst>
          </p:cNvPr>
          <p:cNvSpPr>
            <a:spLocks noGrp="1"/>
          </p:cNvSpPr>
          <p:nvPr>
            <p:ph idx="1"/>
          </p:nvPr>
        </p:nvSpPr>
        <p:spPr>
          <a:xfrm>
            <a:off x="366801" y="1212481"/>
            <a:ext cx="11240683" cy="3880773"/>
          </a:xfrm>
        </p:spPr>
        <p:txBody>
          <a:bodyPr>
            <a:noAutofit/>
          </a:bodyPr>
          <a:lstStyle/>
          <a:p>
            <a:pPr marL="0" indent="0">
              <a:buNone/>
            </a:pPr>
            <a:r>
              <a:rPr lang="en-US" sz="3200"/>
              <a:t>
यह दीप अकेला है परंतु स्नेह से भरा हुआ है। जिसके कारण उसमें गर्व है अर्थात गर्व से भरा हुआ है, और उसका यह गर्व उसकी पूर्णता की अपूर्णता को दर्शाता है। कवि चाहता है कि उसे उसी प्रकार के अन्य दियों की पंक्ति में शामिल कर देना चाहिए तभी उसे सामूहिकता की शक्ति का बोध होगा। उसे अपनी पूर्णता के अधूरेपन का भी ज्ञान होगा।</a:t>
            </a:r>
          </a:p>
        </p:txBody>
      </p:sp>
    </p:spTree>
    <p:extLst>
      <p:ext uri="{BB962C8B-B14F-4D97-AF65-F5344CB8AC3E}">
        <p14:creationId xmlns:p14="http://schemas.microsoft.com/office/powerpoint/2010/main" val="3547024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F556DB-D736-114B-B85C-7C2FE6A2863B}"/>
              </a:ext>
            </a:extLst>
          </p:cNvPr>
          <p:cNvSpPr>
            <a:spLocks noGrp="1"/>
          </p:cNvSpPr>
          <p:nvPr>
            <p:ph idx="1"/>
          </p:nvPr>
        </p:nvSpPr>
        <p:spPr>
          <a:xfrm>
            <a:off x="4555434" y="2271801"/>
            <a:ext cx="4718567" cy="3769561"/>
          </a:xfrm>
        </p:spPr>
        <p:txBody>
          <a:bodyPr>
            <a:normAutofit/>
          </a:bodyPr>
          <a:lstStyle/>
          <a:p>
            <a:pPr marL="0" indent="0">
              <a:buNone/>
            </a:pPr>
            <a:r>
              <a:rPr lang="en-US" sz="4800">
                <a:solidFill>
                  <a:srgbClr val="FF0000"/>
                </a:solidFill>
              </a:rPr>
              <a:t>धन्यवाद</a:t>
            </a:r>
          </a:p>
        </p:txBody>
      </p:sp>
    </p:spTree>
    <p:extLst>
      <p:ext uri="{BB962C8B-B14F-4D97-AF65-F5344CB8AC3E}">
        <p14:creationId xmlns:p14="http://schemas.microsoft.com/office/powerpoint/2010/main" val="209625686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otalTime>0</TotalTime>
  <Words>434</Words>
  <Application>Microsoft Office PowerPoint</Application>
  <PresentationFormat>Widescreen</PresentationFormat>
  <Paragraphs>14</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Trebuchet MS</vt:lpstr>
      <vt:lpstr>Wingdings 3</vt:lpstr>
      <vt:lpstr>Facet</vt:lpstr>
      <vt:lpstr>प्रयोगवादी कवि अज्ञेय विरचित कविता ‘यह दीप अकेला’ की सप्रसंग व्याख्या</vt:lpstr>
      <vt:lpstr>PowerPoint Presentation</vt:lpstr>
      <vt:lpstr>कवि अज्ञेय का परिचय</vt:lpstr>
      <vt:lpstr>अज्ञेय की प्रमुख रचनाएं</vt:lpstr>
      <vt:lpstr>कविता की व्याख्या</vt:lpstr>
      <vt:lpstr>कविता पाठ</vt:lpstr>
      <vt:lpstr>PowerPoint Presentation</vt:lpstr>
      <vt:lpstr>PowerPoint Presentation</vt:lpstr>
      <vt:lpstr>कविता का मूल संदेश</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कविअज्ञेय विरचित कविता ‘यह दीप अकेला’की सप्रसंग व्याख्या</dc:title>
  <dc:creator>Jai Chand</dc:creator>
  <cp:lastModifiedBy>Jai Chand</cp:lastModifiedBy>
  <cp:revision>7</cp:revision>
  <dcterms:created xsi:type="dcterms:W3CDTF">2022-07-23T02:20:41Z</dcterms:created>
  <dcterms:modified xsi:type="dcterms:W3CDTF">2022-07-27T05:27:39Z</dcterms:modified>
</cp:coreProperties>
</file>